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5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4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8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395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40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868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12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9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8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3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8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2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90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4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49E558-A208-4395-8978-33242506B2F1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3C767-E58D-4DF4-93DF-1CE2D4FDC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0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07454" y="996537"/>
            <a:ext cx="8825658" cy="3329581"/>
          </a:xfrm>
        </p:spPr>
        <p:txBody>
          <a:bodyPr/>
          <a:lstStyle/>
          <a:p>
            <a:r>
              <a:rPr lang="ru-RU" sz="8000" b="1" dirty="0" smtClean="0"/>
              <a:t>СНИФФИНГ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82466" y="4599250"/>
            <a:ext cx="8825658" cy="861420"/>
          </a:xfrm>
        </p:spPr>
        <p:txBody>
          <a:bodyPr>
            <a:normAutofit fontScale="92500"/>
          </a:bodyPr>
          <a:lstStyle/>
          <a:p>
            <a:r>
              <a:rPr lang="ru-RU" sz="3600" b="1" dirty="0" smtClean="0"/>
              <a:t>                                  </a:t>
            </a:r>
            <a:r>
              <a:rPr lang="ru-RU" sz="4400" b="1" dirty="0" smtClean="0"/>
              <a:t>- УГРОЗА ЖИЗНИ </a:t>
            </a:r>
            <a:endParaRPr lang="ru-RU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688" y="1873085"/>
            <a:ext cx="28765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8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7447" y="925286"/>
            <a:ext cx="8825658" cy="3329581"/>
          </a:xfrm>
        </p:spPr>
        <p:txBody>
          <a:bodyPr/>
          <a:lstStyle/>
          <a:p>
            <a:r>
              <a:rPr lang="ru-RU" b="1" dirty="0" smtClean="0"/>
              <a:t>ТОКСИКОМАНИЯ</a:t>
            </a: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21209" y="4432996"/>
            <a:ext cx="10364111" cy="86142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200" b="1" dirty="0" smtClean="0"/>
              <a:t>ОТ ГРЕЧЕСКОГО СЛОВА</a:t>
            </a:r>
            <a:r>
              <a:rPr lang="en-US" sz="3200" b="1" dirty="0" smtClean="0"/>
              <a:t> </a:t>
            </a:r>
            <a:r>
              <a:rPr lang="ru-RU" sz="3200" b="1" dirty="0" smtClean="0"/>
              <a:t>«</a:t>
            </a:r>
            <a:r>
              <a:rPr lang="en-US" sz="3200" b="1" dirty="0" smtClean="0"/>
              <a:t>TOXIKON</a:t>
            </a:r>
            <a:r>
              <a:rPr lang="ru-RU" sz="3200" b="1" dirty="0" smtClean="0"/>
              <a:t>»</a:t>
            </a:r>
            <a:r>
              <a:rPr lang="en-US" sz="3200" b="1" dirty="0" smtClean="0"/>
              <a:t> - </a:t>
            </a:r>
            <a:r>
              <a:rPr lang="ru-RU" sz="3200" b="1" dirty="0" smtClean="0"/>
              <a:t>ЯД, 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«</a:t>
            </a:r>
            <a:r>
              <a:rPr lang="en-US" sz="3200" b="1" dirty="0" smtClean="0"/>
              <a:t>MANIA</a:t>
            </a:r>
            <a:r>
              <a:rPr lang="ru-RU" sz="3200" b="1" dirty="0" smtClean="0"/>
              <a:t>» – БЕЗУМИЕ, СУМАШЕСТВИЕ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6" y="570776"/>
            <a:ext cx="28765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5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65651" y="1417874"/>
            <a:ext cx="8825658" cy="3329581"/>
          </a:xfrm>
        </p:spPr>
        <p:txBody>
          <a:bodyPr/>
          <a:lstStyle/>
          <a:p>
            <a:r>
              <a:rPr lang="ru-RU" b="1" dirty="0" smtClean="0"/>
              <a:t>ТОКСИКОМАНИЯ                  </a:t>
            </a:r>
            <a:r>
              <a:rPr lang="ru-RU" sz="4000" b="1" dirty="0" smtClean="0"/>
              <a:t>(заболевание)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29641" y="4945851"/>
            <a:ext cx="10364111" cy="86142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ru-RU" sz="3600" b="1" dirty="0" smtClean="0"/>
              <a:t>ДОБРОВОЛЬНОЕ СУМАШЕСТВИЕ</a:t>
            </a:r>
            <a:endParaRPr 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66" y="685552"/>
            <a:ext cx="28765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1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ПРИЧИНЫ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946040"/>
            <a:ext cx="8946541" cy="41954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НЕУМЕНИЕ ЗАНЯТЬ СЕБЯ</a:t>
            </a:r>
          </a:p>
          <a:p>
            <a:r>
              <a:rPr lang="ru-RU" sz="3200" dirty="0" smtClean="0"/>
              <a:t>БЕЗДЕЛЬЕ</a:t>
            </a:r>
          </a:p>
          <a:p>
            <a:r>
              <a:rPr lang="ru-RU" sz="3200" dirty="0" smtClean="0"/>
              <a:t>ЛЮБОПЫТСТВО</a:t>
            </a:r>
          </a:p>
          <a:p>
            <a:r>
              <a:rPr lang="ru-RU" sz="3200" dirty="0" smtClean="0"/>
              <a:t>ПОДРАЖАНИЕ ДУРНОМУ ВЛИЯНИЮ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661" y="4577401"/>
            <a:ext cx="2380384" cy="167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9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239" y="892105"/>
            <a:ext cx="9404723" cy="1400530"/>
          </a:xfrm>
        </p:spPr>
        <p:txBody>
          <a:bodyPr/>
          <a:lstStyle/>
          <a:p>
            <a:r>
              <a:rPr lang="ru-RU" b="1" dirty="0" smtClean="0"/>
              <a:t>ОСТОРОЖНО- СНИФФИНГ!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9239" y="2349392"/>
            <a:ext cx="8177255" cy="4195481"/>
          </a:xfrm>
        </p:spPr>
        <p:txBody>
          <a:bodyPr/>
          <a:lstStyle/>
          <a:p>
            <a:r>
              <a:rPr lang="ru-RU" dirty="0" smtClean="0"/>
              <a:t>С КАЖДЫМ ГОДОМ ВСЕ БОЛЬШЕ НЕСОВЕРШЕННОЛЕТНИХ ПОГИБАЕТ ОТ СНИФФИНГА</a:t>
            </a:r>
          </a:p>
          <a:p>
            <a:r>
              <a:rPr lang="ru-RU" dirty="0" smtClean="0"/>
              <a:t>МЕДИЦИНА НЕ РАЗДЕЛЯЕТ ТОКСИКОМАНИЮ И НАРКОМАНИЮ</a:t>
            </a:r>
          </a:p>
          <a:p>
            <a:r>
              <a:rPr lang="ru-RU" dirty="0" smtClean="0"/>
              <a:t>ЕДИНСТВЕННОЕ ОТЛИЧИЕ – ТОКСИКОМАНЫ ИСПОЛЬЗУЮТ  БЫТОВУЮ ХИМИЮ</a:t>
            </a:r>
          </a:p>
          <a:p>
            <a:r>
              <a:rPr lang="ru-RU" dirty="0" smtClean="0"/>
              <a:t>СНИФФИНГ ВЫЗЫВАЕТ НЕОБРАТИМЫЕ РАЗРУШЕНИЯ ВНУТРЕННИХ ОРГАНОВ И ГОЛОВНОГО МОЗГА</a:t>
            </a:r>
          </a:p>
          <a:p>
            <a:r>
              <a:rPr lang="ru-RU" dirty="0" smtClean="0"/>
              <a:t>ВЫСОКА ВЕРОЯТНОСТЬ ТОГО, ЧТО ТОКСИКОМАН ЧЕРЕЗ ДВА ГОДА СТАНОВИТСЯ ИНВАЛИДОМ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704" y="2182091"/>
            <a:ext cx="2394486" cy="359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1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4" y="1676400"/>
            <a:ext cx="8825659" cy="1981200"/>
          </a:xfrm>
        </p:spPr>
        <p:txBody>
          <a:bodyPr/>
          <a:lstStyle/>
          <a:p>
            <a:r>
              <a:rPr lang="ru-RU" sz="5400" b="1" dirty="0" smtClean="0"/>
              <a:t>СНИФФИНГ</a:t>
            </a:r>
            <a:r>
              <a:rPr lang="ru-RU" dirty="0" smtClean="0"/>
              <a:t> – </a:t>
            </a:r>
            <a:r>
              <a:rPr lang="ru-RU" sz="2800" dirty="0" smtClean="0"/>
              <a:t>ЭТО НЕЗАКОННО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94341" y="3420093"/>
            <a:ext cx="8825659" cy="2362200"/>
          </a:xfrm>
        </p:spPr>
        <p:txBody>
          <a:bodyPr/>
          <a:lstStyle/>
          <a:p>
            <a:r>
              <a:rPr lang="ru-RU" dirty="0" smtClean="0"/>
              <a:t>ЗАКОН УСТАНАВЛИВАЕТ ШТРАФЫ </a:t>
            </a:r>
          </a:p>
          <a:p>
            <a:r>
              <a:rPr lang="ru-RU" dirty="0" smtClean="0"/>
              <a:t>ЗА ВОВЛЕЧЕНИЕ НЕСОВЕРШЕННОЛЕТНИХ В СНИФФИНГ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663" y="3558205"/>
            <a:ext cx="30099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88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7511" y="1874786"/>
            <a:ext cx="8825659" cy="1981200"/>
          </a:xfrm>
        </p:spPr>
        <p:txBody>
          <a:bodyPr/>
          <a:lstStyle/>
          <a:p>
            <a:r>
              <a:rPr lang="ru-RU" sz="4400" b="1" dirty="0" smtClean="0"/>
              <a:t>БУДЬ БЛАГОРАЗУМНЫМ!</a:t>
            </a:r>
            <a:endParaRPr lang="ru-RU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 СТАНЬ ЖЕРТВОЙ ОБМАНА!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115" y="3561546"/>
            <a:ext cx="3124200" cy="2181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70" y="700643"/>
            <a:ext cx="2034886" cy="26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03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</TotalTime>
  <Words>103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</vt:lpstr>
      <vt:lpstr>СНИФФИНГ </vt:lpstr>
      <vt:lpstr>ТОКСИКОМАНИЯ</vt:lpstr>
      <vt:lpstr>ТОКСИКОМАНИЯ                  (заболевание)</vt:lpstr>
      <vt:lpstr>ПРИЧИНЫ </vt:lpstr>
      <vt:lpstr>ОСТОРОЖНО- СНИФФИНГ!</vt:lpstr>
      <vt:lpstr>СНИФФИНГ – ЭТО НЕЗАКОННО </vt:lpstr>
      <vt:lpstr>БУДЬ БЛАГОРАЗУМНЫМ!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СНИФФИНГ </dc:title>
  <dc:creator>1</dc:creator>
  <cp:lastModifiedBy>1</cp:lastModifiedBy>
  <cp:revision>8</cp:revision>
  <dcterms:created xsi:type="dcterms:W3CDTF">2023-03-10T10:38:58Z</dcterms:created>
  <dcterms:modified xsi:type="dcterms:W3CDTF">2023-03-10T11:56:41Z</dcterms:modified>
</cp:coreProperties>
</file>