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312DD3-77DA-49C4-98F7-FCA4E6124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9F6865-A4B5-4C85-BAA5-743CB7EC9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B82B-1FC2-4179-8E99-4088259E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D2983-944B-4450-9FB6-6D20FC15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97E978-EB71-480D-9CBB-9D136E57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9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22979-4CCE-46BC-A3EA-0F3FF37D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A3F31E-80E1-4E9F-89A5-4B3D30295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23CA31-C31B-430C-9F6D-0BB6030E0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DD6CF1-D9C5-44C7-B659-47365BA2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70F261-4340-4D13-A4F8-703121C0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317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7ED7DF-BDCA-494D-BCA0-E3E0E0586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99FAA7-59E9-403E-BB4A-12B0FD6AE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438D2D-5218-41E3-A22D-1FF2753FB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4213C-E204-4B16-B38B-4E09CE6A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6AEB4-60A7-4938-9370-0EE88CBE4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8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6CF51-6DC2-4C25-AFAC-A8617BF0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6E36D7-BF3F-4E1B-99A6-BEC9CB815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AEDBCA-A6A3-4717-AEC3-C2925D0A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1DD8A9-ACA3-4F03-BA7E-C698146A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0C3244-F5F0-4675-B54C-988E814C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4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87E7C-1CC0-4D80-AC6D-0D8A8593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E35AB-84CB-4A6B-865B-ADE6C204E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62FAEC-7122-441D-B1DF-F668BFA33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33E07-2F1B-4841-914A-5F21001C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C55EBA-CD20-4F99-B8BE-1DCDF9CB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10282-645F-4303-A7CD-9BAA8DF28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AB533-50AB-4F81-8B9E-9E0712EFE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74E3E-213F-4A96-A715-8DE08BF3E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B9554-00C8-43D5-8A33-FFC39C06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44059-5EF7-43E6-9BC7-5AB1FC4F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1B86A8-E933-47C9-BE87-43AB709A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06229-2920-49DC-B036-D45E13B0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DAB371-74ED-46DF-B7A6-7969D1A94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24332-647D-42CE-A066-42CD2A8C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5BA4F1-E899-4A2E-B3F0-44754582E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6FD0F-1779-4A7E-BF6F-A54BF1BD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785D10-1D24-4B4F-9AA0-B09E060F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B90787-951F-4E76-B36A-25BFFF53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E7B163-1CF0-4773-BB2C-AE60848C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9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EF80F-4387-4A33-906E-FCF50B48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FDCA3A-52B7-49B7-973A-709F6D2C4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DFA82D-E025-4E46-AC2F-0F29DD9D6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DD486F-DFD2-4241-9F5F-7C1F4D0CD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12696A-5D26-42AD-B9CD-9DB044AD1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E15A8C-F61C-497F-BE5D-D02633787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DAA0D-594E-48A2-B1B8-1CDE847E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49BC5-7EA4-49D7-AE75-D021E2092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F35DB-1A05-4C86-9071-6CE58DA05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098209-D563-4C01-9FC9-B964489A9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2BA24D-13F5-46A7-B28F-F749EA34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B72BA7-3A2A-4330-939F-C247EE3E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34331-330B-4641-BB4F-262C9F66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1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6018E-FE71-4586-94FA-1DC3424BA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D0C46D-26BC-4C0E-B343-1A6CE1070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1E9B05-443D-40D2-A44B-E9F09C919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697CE-A0B3-47B5-AF0F-E22B8650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5853B5-15C1-43CB-85D1-EC999008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8690C-64D6-4FAE-86BF-0756C372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0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52938-2977-44F2-BE08-F0580E563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CF4F99-CB0D-4225-8542-71121B4C1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5A775E-F646-4729-A414-6EAC9DC0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C0189-BFD3-4872-B7E3-4573951E3A86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6F1D2-3DF6-40A5-BB42-CEA816FDF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12B1E-A764-4E03-923F-3BA8130BB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7D61-EC27-4FE5-8885-05A5DDE3D8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5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354B-0064-4846-8B39-868A2D8C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ru-RU" sz="6600"/>
              <a:t>СНЮС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6589D4-7BD0-49A1-8132-68725B01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ru-RU"/>
              <a:t>Подготовила воспитатель 3гр.</a:t>
            </a:r>
          </a:p>
          <a:p>
            <a:pPr algn="l"/>
            <a:r>
              <a:rPr lang="ru-RU"/>
              <a:t>ИВАНОВА НАДЕЖДА ГУСТАВОВНА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D55AA7-C2D6-4564-A9B6-B1D347FE5F51}"/>
              </a:ext>
            </a:extLst>
          </p:cNvPr>
          <p:cNvSpPr txBox="1"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0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0363D3-D556-4C97-A20E-3A8025005F38}"/>
              </a:ext>
            </a:extLst>
          </p:cNvPr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СНЮС. </a:t>
            </a:r>
            <a:r>
              <a:rPr lang="en-US" sz="2200" dirty="0" err="1"/>
              <a:t>Тонко</a:t>
            </a:r>
            <a:r>
              <a:rPr lang="en-US" sz="2200" dirty="0"/>
              <a:t> </a:t>
            </a:r>
            <a:r>
              <a:rPr lang="en-US" sz="2200" dirty="0" err="1"/>
              <a:t>измельченный</a:t>
            </a:r>
            <a:r>
              <a:rPr lang="en-US" sz="2200" dirty="0"/>
              <a:t> </a:t>
            </a:r>
            <a:r>
              <a:rPr lang="en-US" sz="2200" dirty="0" err="1"/>
              <a:t>увлажненный</a:t>
            </a:r>
            <a:r>
              <a:rPr lang="en-US" sz="2200" dirty="0"/>
              <a:t> </a:t>
            </a:r>
            <a:r>
              <a:rPr lang="en-US" sz="2200" dirty="0" err="1"/>
              <a:t>табак</a:t>
            </a:r>
            <a:r>
              <a:rPr lang="en-US" sz="2200" dirty="0"/>
              <a:t>, </a:t>
            </a:r>
            <a:r>
              <a:rPr lang="en-US" sz="2200" dirty="0" err="1"/>
              <a:t>обработанный</a:t>
            </a:r>
            <a:r>
              <a:rPr lang="en-US" sz="2200" dirty="0"/>
              <a:t> </a:t>
            </a:r>
            <a:r>
              <a:rPr lang="en-US" sz="2200" dirty="0" err="1"/>
              <a:t>раствором</a:t>
            </a:r>
            <a:r>
              <a:rPr lang="en-US" sz="2200" dirty="0"/>
              <a:t> </a:t>
            </a:r>
            <a:r>
              <a:rPr lang="en-US" sz="2200" dirty="0" err="1"/>
              <a:t>соли</a:t>
            </a:r>
            <a:r>
              <a:rPr lang="en-US" sz="2200" dirty="0"/>
              <a:t>, </a:t>
            </a:r>
            <a:r>
              <a:rPr lang="en-US" sz="2200" dirty="0" err="1"/>
              <a:t>сахара</a:t>
            </a:r>
            <a:r>
              <a:rPr lang="en-US" sz="2200" dirty="0"/>
              <a:t> и </a:t>
            </a:r>
            <a:r>
              <a:rPr lang="en-US" sz="2200" dirty="0" err="1"/>
              <a:t>соды</a:t>
            </a:r>
            <a:r>
              <a:rPr lang="en-US" sz="2200" dirty="0"/>
              <a:t>, с </a:t>
            </a:r>
            <a:r>
              <a:rPr lang="en-US" sz="2200" dirty="0" err="1"/>
              <a:t>добавлением</a:t>
            </a:r>
            <a:r>
              <a:rPr lang="en-US" sz="2200" dirty="0"/>
              <a:t> </a:t>
            </a:r>
            <a:r>
              <a:rPr lang="en-US" sz="2200" dirty="0" err="1"/>
              <a:t>ароматических</a:t>
            </a:r>
            <a:r>
              <a:rPr lang="en-US" sz="2200" dirty="0"/>
              <a:t> </a:t>
            </a:r>
            <a:r>
              <a:rPr lang="en-US" sz="2200" dirty="0" err="1"/>
              <a:t>веществ</a:t>
            </a:r>
            <a:r>
              <a:rPr lang="en-US" sz="2200" dirty="0"/>
              <a:t>.  Это </a:t>
            </a:r>
            <a:r>
              <a:rPr lang="en-US" sz="2200" dirty="0" err="1"/>
              <a:t>вид</a:t>
            </a:r>
            <a:r>
              <a:rPr lang="en-US" sz="2200" dirty="0"/>
              <a:t> </a:t>
            </a:r>
            <a:r>
              <a:rPr lang="en-US" sz="2200" dirty="0" err="1"/>
              <a:t>табачного</a:t>
            </a:r>
            <a:r>
              <a:rPr lang="en-US" sz="2200" dirty="0"/>
              <a:t> </a:t>
            </a:r>
            <a:r>
              <a:rPr lang="en-US" sz="2200" dirty="0" err="1"/>
              <a:t>изделия</a:t>
            </a:r>
            <a:r>
              <a:rPr lang="en-US" sz="2200" dirty="0"/>
              <a:t>, который </a:t>
            </a:r>
            <a:r>
              <a:rPr lang="en-US" sz="2200" dirty="0" err="1"/>
              <a:t>содержит</a:t>
            </a:r>
            <a:r>
              <a:rPr lang="en-US" sz="2200" dirty="0"/>
              <a:t> более 30 </a:t>
            </a:r>
            <a:r>
              <a:rPr lang="en-US" sz="2200" dirty="0" err="1"/>
              <a:t>химических</a:t>
            </a:r>
            <a:r>
              <a:rPr lang="en-US" sz="2200" dirty="0"/>
              <a:t> </a:t>
            </a:r>
            <a:r>
              <a:rPr lang="en-US" sz="2200" dirty="0" err="1"/>
              <a:t>веществ</a:t>
            </a:r>
            <a:r>
              <a:rPr lang="en-US" sz="2200" dirty="0"/>
              <a:t>, с </a:t>
            </a:r>
            <a:r>
              <a:rPr lang="en-US" sz="2200" dirty="0" err="1"/>
              <a:t>потенциальным</a:t>
            </a:r>
            <a:r>
              <a:rPr lang="en-US" sz="2200" dirty="0"/>
              <a:t> </a:t>
            </a:r>
            <a:r>
              <a:rPr lang="en-US" sz="2200" dirty="0" err="1"/>
              <a:t>канцерогенным</a:t>
            </a:r>
            <a:r>
              <a:rPr lang="en-US" sz="2200" dirty="0"/>
              <a:t> </a:t>
            </a:r>
            <a:r>
              <a:rPr lang="en-US" sz="2200" dirty="0" err="1"/>
              <a:t>эффектом</a:t>
            </a:r>
            <a:r>
              <a:rPr lang="en-US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Снюс</a:t>
            </a:r>
            <a:r>
              <a:rPr lang="en-US" sz="2200" dirty="0"/>
              <a:t> – </a:t>
            </a:r>
            <a:r>
              <a:rPr lang="en-US" sz="2200" dirty="0" err="1"/>
              <a:t>один</a:t>
            </a:r>
            <a:r>
              <a:rPr lang="en-US" sz="2200" dirty="0"/>
              <a:t> </a:t>
            </a:r>
            <a:r>
              <a:rPr lang="en-US" sz="2200" dirty="0" err="1"/>
              <a:t>из</a:t>
            </a:r>
            <a:r>
              <a:rPr lang="en-US" sz="2200" dirty="0"/>
              <a:t> </a:t>
            </a:r>
            <a:r>
              <a:rPr lang="en-US" sz="2200" dirty="0" err="1"/>
              <a:t>видов</a:t>
            </a:r>
            <a:r>
              <a:rPr lang="en-US" sz="2200" dirty="0"/>
              <a:t> </a:t>
            </a:r>
            <a:r>
              <a:rPr lang="en-US" sz="2200" dirty="0" err="1"/>
              <a:t>бездымного</a:t>
            </a:r>
            <a:r>
              <a:rPr lang="en-US" sz="2200" dirty="0"/>
              <a:t> </a:t>
            </a:r>
            <a:r>
              <a:rPr lang="en-US" sz="2200" dirty="0" err="1"/>
              <a:t>табака</a:t>
            </a:r>
            <a:r>
              <a:rPr lang="en-US" sz="2200" dirty="0"/>
              <a:t>, который </a:t>
            </a:r>
            <a:r>
              <a:rPr lang="en-US" sz="2200" dirty="0" err="1"/>
              <a:t>после</a:t>
            </a:r>
            <a:r>
              <a:rPr lang="en-US" sz="2200" dirty="0"/>
              <a:t> </a:t>
            </a:r>
            <a:r>
              <a:rPr lang="en-US" sz="2200" dirty="0" err="1"/>
              <a:t>обработки</a:t>
            </a:r>
            <a:r>
              <a:rPr lang="en-US" sz="2200" dirty="0"/>
              <a:t> </a:t>
            </a:r>
            <a:r>
              <a:rPr lang="en-US" sz="2200" dirty="0" err="1"/>
              <a:t>расфасовывают</a:t>
            </a:r>
            <a:r>
              <a:rPr lang="en-US" sz="2200" dirty="0"/>
              <a:t> в </a:t>
            </a:r>
            <a:r>
              <a:rPr lang="en-US" sz="2200" dirty="0" err="1"/>
              <a:t>пакетики</a:t>
            </a:r>
            <a:r>
              <a:rPr lang="en-US" sz="2200" dirty="0"/>
              <a:t>, и при </a:t>
            </a:r>
            <a:r>
              <a:rPr lang="en-US" sz="2200" dirty="0" err="1"/>
              <a:t>использовании</a:t>
            </a:r>
            <a:r>
              <a:rPr lang="en-US" sz="2200" dirty="0"/>
              <a:t> </a:t>
            </a:r>
            <a:r>
              <a:rPr lang="en-US" sz="2200" dirty="0" err="1"/>
              <a:t>помещают</a:t>
            </a:r>
            <a:r>
              <a:rPr lang="en-US" sz="2200" dirty="0"/>
              <a:t> </a:t>
            </a:r>
            <a:r>
              <a:rPr lang="en-US" sz="2200" dirty="0" err="1"/>
              <a:t>между</a:t>
            </a:r>
            <a:r>
              <a:rPr lang="en-US" sz="2200" dirty="0"/>
              <a:t> </a:t>
            </a:r>
            <a:r>
              <a:rPr lang="en-US" sz="2200" dirty="0" err="1"/>
              <a:t>десной</a:t>
            </a:r>
            <a:r>
              <a:rPr lang="en-US" sz="2200" dirty="0"/>
              <a:t> и </a:t>
            </a:r>
            <a:r>
              <a:rPr lang="en-US" sz="2200" dirty="0" err="1"/>
              <a:t>губой</a:t>
            </a:r>
            <a:r>
              <a:rPr lang="en-US" sz="2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Табак</a:t>
            </a:r>
            <a:r>
              <a:rPr lang="en-US" sz="2200" dirty="0"/>
              <a:t> </a:t>
            </a:r>
            <a:r>
              <a:rPr lang="en-US" sz="2200" dirty="0" err="1"/>
              <a:t>бездымный</a:t>
            </a:r>
            <a:r>
              <a:rPr lang="en-US" sz="2200" dirty="0"/>
              <a:t>, </a:t>
            </a:r>
            <a:r>
              <a:rPr lang="en-US" sz="2200" dirty="0" err="1"/>
              <a:t>но</a:t>
            </a:r>
            <a:r>
              <a:rPr lang="en-US" sz="2200" dirty="0"/>
              <a:t> не </a:t>
            </a:r>
            <a:r>
              <a:rPr lang="en-US" sz="2200" dirty="0" err="1"/>
              <a:t>безвредный</a:t>
            </a:r>
            <a:r>
              <a:rPr lang="en-US" sz="22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92F271-A120-4387-83FB-D6197FC1D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425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1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54820B-592B-484A-9231-4D7CB6C85280}"/>
              </a:ext>
            </a:extLst>
          </p:cNvPr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МЕХАНИЗМ ДЕЙСТВИЯ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При </a:t>
            </a:r>
            <a:r>
              <a:rPr lang="en-US" sz="2200" dirty="0" err="1"/>
              <a:t>рассасывании</a:t>
            </a:r>
            <a:r>
              <a:rPr lang="en-US" sz="2200" dirty="0"/>
              <a:t> или </a:t>
            </a:r>
            <a:r>
              <a:rPr lang="en-US" sz="2200" dirty="0" err="1"/>
              <a:t>жевании</a:t>
            </a:r>
            <a:r>
              <a:rPr lang="en-US" sz="2200" dirty="0"/>
              <a:t> </a:t>
            </a:r>
            <a:r>
              <a:rPr lang="en-US" sz="2200" dirty="0" err="1"/>
              <a:t>табака</a:t>
            </a:r>
            <a:r>
              <a:rPr lang="en-US" sz="2200" dirty="0"/>
              <a:t>, </a:t>
            </a:r>
            <a:r>
              <a:rPr lang="en-US" sz="2200" dirty="0" err="1"/>
              <a:t>активные</a:t>
            </a:r>
            <a:r>
              <a:rPr lang="en-US" sz="2200" dirty="0"/>
              <a:t> </a:t>
            </a:r>
            <a:r>
              <a:rPr lang="en-US" sz="2200" dirty="0" err="1"/>
              <a:t>вещества</a:t>
            </a:r>
            <a:r>
              <a:rPr lang="en-US" sz="2200" dirty="0"/>
              <a:t> </a:t>
            </a:r>
            <a:r>
              <a:rPr lang="en-US" sz="2200" dirty="0" err="1"/>
              <a:t>поступают</a:t>
            </a:r>
            <a:r>
              <a:rPr lang="en-US" sz="2200" dirty="0"/>
              <a:t> в </a:t>
            </a:r>
            <a:r>
              <a:rPr lang="en-US" sz="2200" dirty="0" err="1"/>
              <a:t>кровоток</a:t>
            </a:r>
            <a:r>
              <a:rPr lang="en-US" sz="2200" dirty="0"/>
              <a:t>, </a:t>
            </a:r>
            <a:r>
              <a:rPr lang="en-US" sz="2200" dirty="0" err="1"/>
              <a:t>разносятся</a:t>
            </a:r>
            <a:r>
              <a:rPr lang="en-US" sz="2200" dirty="0"/>
              <a:t> по </a:t>
            </a:r>
            <a:r>
              <a:rPr lang="en-US" sz="2200" dirty="0" err="1"/>
              <a:t>всему</a:t>
            </a:r>
            <a:r>
              <a:rPr lang="en-US" sz="2200" dirty="0"/>
              <a:t> </a:t>
            </a:r>
            <a:r>
              <a:rPr lang="en-US" sz="2200" dirty="0" err="1"/>
              <a:t>организму</a:t>
            </a:r>
            <a:r>
              <a:rPr lang="en-US" sz="2200" dirty="0"/>
              <a:t> и </a:t>
            </a:r>
            <a:r>
              <a:rPr lang="en-US" sz="2200" dirty="0" err="1"/>
              <a:t>попадают</a:t>
            </a:r>
            <a:r>
              <a:rPr lang="en-US" sz="2200" dirty="0"/>
              <a:t> в </a:t>
            </a:r>
            <a:r>
              <a:rPr lang="en-US" sz="2200" dirty="0" err="1"/>
              <a:t>головной</a:t>
            </a:r>
            <a:r>
              <a:rPr lang="en-US" sz="2200" dirty="0"/>
              <a:t> </a:t>
            </a:r>
            <a:r>
              <a:rPr lang="en-US" sz="2200" dirty="0" err="1"/>
              <a:t>мозг</a:t>
            </a:r>
            <a:r>
              <a:rPr lang="en-US" sz="2200" dirty="0"/>
              <a:t>. </a:t>
            </a:r>
            <a:r>
              <a:rPr lang="en-US" sz="2200" dirty="0" err="1"/>
              <a:t>Происходит</a:t>
            </a:r>
            <a:r>
              <a:rPr lang="en-US" sz="2200" dirty="0"/>
              <a:t> </a:t>
            </a:r>
            <a:r>
              <a:rPr lang="en-US" sz="2200" dirty="0" err="1"/>
              <a:t>выброс</a:t>
            </a:r>
            <a:r>
              <a:rPr lang="en-US" sz="2200" dirty="0"/>
              <a:t> </a:t>
            </a:r>
            <a:r>
              <a:rPr lang="en-US" sz="2200" dirty="0" err="1"/>
              <a:t>адреналина</a:t>
            </a:r>
            <a:r>
              <a:rPr lang="en-US" sz="2200" dirty="0"/>
              <a:t> и </a:t>
            </a:r>
            <a:r>
              <a:rPr lang="en-US" sz="2200" dirty="0" err="1"/>
              <a:t>глюкозы</a:t>
            </a:r>
            <a:r>
              <a:rPr lang="en-US" sz="2200" dirty="0"/>
              <a:t>. </a:t>
            </a:r>
            <a:r>
              <a:rPr lang="en-US" sz="2200" dirty="0" err="1"/>
              <a:t>Появляется</a:t>
            </a:r>
            <a:r>
              <a:rPr lang="en-US" sz="2200" dirty="0"/>
              <a:t> </a:t>
            </a:r>
            <a:r>
              <a:rPr lang="en-US" sz="2200" dirty="0" err="1"/>
              <a:t>чувство</a:t>
            </a:r>
            <a:r>
              <a:rPr lang="en-US" sz="2200" dirty="0"/>
              <a:t> </a:t>
            </a:r>
            <a:r>
              <a:rPr lang="en-US" sz="2200" dirty="0" err="1"/>
              <a:t>эйфории</a:t>
            </a:r>
            <a:r>
              <a:rPr lang="en-US" sz="2200" dirty="0"/>
              <a:t> и </a:t>
            </a:r>
            <a:r>
              <a:rPr lang="en-US" sz="2200" dirty="0" err="1"/>
              <a:t>расслабленности</a:t>
            </a:r>
            <a:r>
              <a:rPr lang="en-US" sz="2200" dirty="0"/>
              <a:t>. </a:t>
            </a:r>
            <a:r>
              <a:rPr lang="en-US" sz="2200" dirty="0" err="1"/>
              <a:t>Повышается</a:t>
            </a:r>
            <a:r>
              <a:rPr lang="en-US" sz="2200" dirty="0"/>
              <a:t> </a:t>
            </a:r>
            <a:r>
              <a:rPr lang="en-US" sz="2200" dirty="0" err="1"/>
              <a:t>настроение</a:t>
            </a:r>
            <a:r>
              <a:rPr lang="en-US" sz="2200" dirty="0"/>
              <a:t>. </a:t>
            </a:r>
            <a:r>
              <a:rPr lang="en-US" sz="2200" dirty="0" err="1"/>
              <a:t>Возникает</a:t>
            </a:r>
            <a:r>
              <a:rPr lang="en-US" sz="2200" dirty="0"/>
              <a:t> </a:t>
            </a:r>
            <a:r>
              <a:rPr lang="en-US" sz="2200" dirty="0" err="1"/>
              <a:t>небольшое</a:t>
            </a:r>
            <a:r>
              <a:rPr lang="en-US" sz="2200" dirty="0"/>
              <a:t> </a:t>
            </a:r>
            <a:r>
              <a:rPr lang="en-US" sz="2200" dirty="0" err="1"/>
              <a:t>головокружение</a:t>
            </a:r>
            <a:r>
              <a:rPr lang="en-US" sz="2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Снюс</a:t>
            </a:r>
            <a:r>
              <a:rPr lang="en-US" sz="2200" dirty="0"/>
              <a:t> </a:t>
            </a:r>
            <a:r>
              <a:rPr lang="en-US" sz="2200" dirty="0" err="1"/>
              <a:t>содержит</a:t>
            </a:r>
            <a:r>
              <a:rPr lang="en-US" sz="2200" dirty="0"/>
              <a:t> в </a:t>
            </a:r>
            <a:r>
              <a:rPr lang="en-US" sz="2200" dirty="0" err="1"/>
              <a:t>разы</a:t>
            </a:r>
            <a:r>
              <a:rPr lang="en-US" sz="2200" dirty="0"/>
              <a:t> </a:t>
            </a:r>
            <a:r>
              <a:rPr lang="en-US" sz="2200" dirty="0" err="1"/>
              <a:t>больше</a:t>
            </a:r>
            <a:r>
              <a:rPr lang="en-US" sz="2200" dirty="0"/>
              <a:t> </a:t>
            </a:r>
            <a:r>
              <a:rPr lang="en-US" sz="2200" dirty="0" err="1"/>
              <a:t>никотина</a:t>
            </a:r>
            <a:r>
              <a:rPr lang="en-US" sz="2200" dirty="0"/>
              <a:t>, и </a:t>
            </a:r>
            <a:r>
              <a:rPr lang="en-US" sz="2200" dirty="0" err="1"/>
              <a:t>хотя</a:t>
            </a:r>
            <a:r>
              <a:rPr lang="en-US" sz="2200" dirty="0"/>
              <a:t> </a:t>
            </a:r>
            <a:r>
              <a:rPr lang="en-US" sz="2200" dirty="0" err="1"/>
              <a:t>потребитель</a:t>
            </a:r>
            <a:r>
              <a:rPr lang="en-US" sz="2200" dirty="0"/>
              <a:t> </a:t>
            </a:r>
            <a:r>
              <a:rPr lang="en-US" sz="2200" dirty="0" err="1"/>
              <a:t>снюса</a:t>
            </a:r>
            <a:r>
              <a:rPr lang="en-US" sz="2200" dirty="0"/>
              <a:t> не </a:t>
            </a:r>
            <a:r>
              <a:rPr lang="en-US" sz="2200" dirty="0" err="1"/>
              <a:t>употребляет</a:t>
            </a:r>
            <a:r>
              <a:rPr lang="en-US" sz="2200" dirty="0"/>
              <a:t> </a:t>
            </a:r>
            <a:r>
              <a:rPr lang="en-US" sz="2200" dirty="0" err="1"/>
              <a:t>канцерогенной</a:t>
            </a:r>
            <a:r>
              <a:rPr lang="en-US" sz="2200" dirty="0"/>
              <a:t> </a:t>
            </a:r>
            <a:r>
              <a:rPr lang="en-US" sz="2200" dirty="0" err="1"/>
              <a:t>смолы</a:t>
            </a:r>
            <a:r>
              <a:rPr lang="en-US" sz="2200" dirty="0"/>
              <a:t> и </a:t>
            </a:r>
            <a:r>
              <a:rPr lang="en-US" sz="2200" dirty="0" err="1"/>
              <a:t>продукты</a:t>
            </a:r>
            <a:r>
              <a:rPr lang="en-US" sz="2200" dirty="0"/>
              <a:t> горения, </a:t>
            </a:r>
            <a:r>
              <a:rPr lang="en-US" sz="2200" dirty="0" err="1"/>
              <a:t>но</a:t>
            </a:r>
            <a:r>
              <a:rPr lang="en-US" sz="2200" dirty="0"/>
              <a:t> </a:t>
            </a:r>
            <a:r>
              <a:rPr lang="en-US" sz="2200" dirty="0" err="1"/>
              <a:t>подвергается</a:t>
            </a:r>
            <a:r>
              <a:rPr lang="en-US" sz="2200" dirty="0"/>
              <a:t> </a:t>
            </a:r>
            <a:r>
              <a:rPr lang="en-US" sz="2200" dirty="0" err="1"/>
              <a:t>множеству</a:t>
            </a:r>
            <a:r>
              <a:rPr lang="en-US" sz="2200" dirty="0"/>
              <a:t> </a:t>
            </a:r>
            <a:r>
              <a:rPr lang="en-US" sz="2200" dirty="0" err="1"/>
              <a:t>других</a:t>
            </a:r>
            <a:r>
              <a:rPr lang="en-US" sz="2200" dirty="0"/>
              <a:t> </a:t>
            </a:r>
            <a:r>
              <a:rPr lang="en-US" sz="2200" dirty="0" err="1"/>
              <a:t>опасностей</a:t>
            </a:r>
            <a:r>
              <a:rPr lang="en-US" sz="2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DA98A0-0519-4705-97B2-9446BA3C6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6" r="1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7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34F392-BBDE-4C21-9460-828646BBC479}"/>
              </a:ext>
            </a:extLst>
          </p:cNvPr>
          <p:cNvSpPr/>
          <p:nvPr/>
        </p:nvSpPr>
        <p:spPr>
          <a:xfrm>
            <a:off x="499872" y="1929384"/>
            <a:ext cx="11023092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ОПАСНОСТЬ УПОТРЕБЛЕНИЯ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Последствия</a:t>
            </a:r>
            <a:r>
              <a:rPr lang="en-US" sz="2200" dirty="0"/>
              <a:t> </a:t>
            </a:r>
            <a:r>
              <a:rPr lang="en-US" sz="2200" dirty="0" err="1"/>
              <a:t>снюса</a:t>
            </a:r>
            <a:r>
              <a:rPr lang="en-US" sz="2200" dirty="0"/>
              <a:t> </a:t>
            </a:r>
            <a:r>
              <a:rPr lang="en-US" sz="2200" dirty="0" err="1"/>
              <a:t>ощущают</a:t>
            </a:r>
            <a:r>
              <a:rPr lang="en-US" sz="2200" dirty="0"/>
              <a:t> на </a:t>
            </a:r>
            <a:r>
              <a:rPr lang="en-US" sz="2200" dirty="0" err="1"/>
              <a:t>себе</a:t>
            </a:r>
            <a:r>
              <a:rPr lang="en-US" sz="2200" dirty="0"/>
              <a:t> </a:t>
            </a:r>
            <a:r>
              <a:rPr lang="en-US" sz="2200" dirty="0" err="1"/>
              <a:t>органы</a:t>
            </a:r>
            <a:r>
              <a:rPr lang="en-US" sz="2200" dirty="0"/>
              <a:t> </a:t>
            </a:r>
            <a:r>
              <a:rPr lang="en-US" sz="2200" dirty="0" err="1"/>
              <a:t>пищеварения</a:t>
            </a:r>
            <a:r>
              <a:rPr lang="en-US" sz="2200" dirty="0"/>
              <a:t>. </a:t>
            </a:r>
            <a:r>
              <a:rPr lang="en-US" sz="2200" dirty="0" err="1"/>
              <a:t>Глотание</a:t>
            </a:r>
            <a:r>
              <a:rPr lang="en-US" sz="2200" dirty="0"/>
              <a:t> </a:t>
            </a:r>
            <a:r>
              <a:rPr lang="en-US" sz="2200" dirty="0" err="1"/>
              <a:t>табачной</a:t>
            </a:r>
            <a:r>
              <a:rPr lang="en-US" sz="2200" dirty="0"/>
              <a:t> </a:t>
            </a:r>
            <a:r>
              <a:rPr lang="en-US" sz="2200" dirty="0" err="1"/>
              <a:t>слюны</a:t>
            </a:r>
            <a:r>
              <a:rPr lang="en-US" sz="2200" dirty="0"/>
              <a:t> или </a:t>
            </a:r>
            <a:r>
              <a:rPr lang="en-US" sz="2200" dirty="0" err="1"/>
              <a:t>случайное</a:t>
            </a:r>
            <a:r>
              <a:rPr lang="en-US" sz="2200" dirty="0"/>
              <a:t> </a:t>
            </a:r>
            <a:r>
              <a:rPr lang="en-US" sz="2200" dirty="0" err="1"/>
              <a:t>проглатывание</a:t>
            </a:r>
            <a:r>
              <a:rPr lang="en-US" sz="2200" dirty="0"/>
              <a:t> </a:t>
            </a:r>
            <a:r>
              <a:rPr lang="en-US" sz="2200" dirty="0" err="1"/>
              <a:t>пакетика</a:t>
            </a:r>
            <a:r>
              <a:rPr lang="en-US" sz="2200" dirty="0"/>
              <a:t> с </a:t>
            </a:r>
            <a:r>
              <a:rPr lang="en-US" sz="2200" dirty="0" err="1"/>
              <a:t>табаком</a:t>
            </a:r>
            <a:r>
              <a:rPr lang="en-US" sz="2200" dirty="0"/>
              <a:t> </a:t>
            </a:r>
            <a:r>
              <a:rPr lang="en-US" sz="2200" dirty="0" err="1"/>
              <a:t>вызывает</a:t>
            </a:r>
            <a:r>
              <a:rPr lang="en-US" sz="2200" dirty="0"/>
              <a:t> </a:t>
            </a:r>
            <a:r>
              <a:rPr lang="en-US" sz="2200" dirty="0" err="1"/>
              <a:t>серьезные</a:t>
            </a:r>
            <a:r>
              <a:rPr lang="en-US" sz="2200" dirty="0"/>
              <a:t> </a:t>
            </a:r>
            <a:r>
              <a:rPr lang="en-US" sz="2200" dirty="0" err="1"/>
              <a:t>пищевые</a:t>
            </a:r>
            <a:r>
              <a:rPr lang="en-US" sz="2200" dirty="0"/>
              <a:t> </a:t>
            </a:r>
            <a:r>
              <a:rPr lang="en-US" sz="2200" dirty="0" err="1"/>
              <a:t>отравления</a:t>
            </a:r>
            <a:r>
              <a:rPr lang="en-US" sz="2200" dirty="0"/>
              <a:t> и </a:t>
            </a:r>
            <a:r>
              <a:rPr lang="en-US" sz="2200" dirty="0" err="1"/>
              <a:t>расстройства</a:t>
            </a:r>
            <a:r>
              <a:rPr lang="en-US" sz="2200" dirty="0"/>
              <a:t> </a:t>
            </a:r>
            <a:r>
              <a:rPr lang="en-US" sz="2200" dirty="0" err="1"/>
              <a:t>кишечника</a:t>
            </a:r>
            <a:r>
              <a:rPr lang="en-US" sz="2200" dirty="0"/>
              <a:t>, </a:t>
            </a:r>
            <a:r>
              <a:rPr lang="en-US" sz="2200" dirty="0" err="1"/>
              <a:t>провоцирует</a:t>
            </a:r>
            <a:r>
              <a:rPr lang="en-US" sz="2200" dirty="0"/>
              <a:t> </a:t>
            </a:r>
            <a:r>
              <a:rPr lang="en-US" sz="2200" dirty="0" err="1"/>
              <a:t>язву</a:t>
            </a:r>
            <a:r>
              <a:rPr lang="en-US" sz="2200" dirty="0"/>
              <a:t> </a:t>
            </a:r>
            <a:r>
              <a:rPr lang="en-US" sz="2200" dirty="0" err="1"/>
              <a:t>желудка</a:t>
            </a:r>
            <a:r>
              <a:rPr lang="en-US" sz="2200" dirty="0"/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/>
              <a:t>Снюс</a:t>
            </a:r>
            <a:r>
              <a:rPr lang="en-US" sz="2200" dirty="0"/>
              <a:t>, как и </a:t>
            </a:r>
            <a:r>
              <a:rPr lang="en-US" sz="2200" dirty="0" err="1"/>
              <a:t>табак</a:t>
            </a:r>
            <a:r>
              <a:rPr lang="en-US" sz="2200" dirty="0"/>
              <a:t> для </a:t>
            </a:r>
            <a:r>
              <a:rPr lang="en-US" sz="2200" dirty="0" err="1"/>
              <a:t>курения</a:t>
            </a:r>
            <a:r>
              <a:rPr lang="en-US" sz="2200" dirty="0"/>
              <a:t>, </a:t>
            </a:r>
            <a:r>
              <a:rPr lang="en-US" sz="2200" dirty="0" err="1"/>
              <a:t>неминуемо</a:t>
            </a:r>
            <a:r>
              <a:rPr lang="en-US" sz="2200" dirty="0"/>
              <a:t> </a:t>
            </a:r>
            <a:r>
              <a:rPr lang="en-US" sz="2200" dirty="0" err="1"/>
              <a:t>вызывает</a:t>
            </a:r>
            <a:r>
              <a:rPr lang="en-US" sz="2200" dirty="0"/>
              <a:t> </a:t>
            </a:r>
            <a:r>
              <a:rPr lang="en-US" sz="2200" dirty="0" err="1"/>
              <a:t>никотиновую</a:t>
            </a:r>
            <a:r>
              <a:rPr lang="en-US" sz="2200" dirty="0"/>
              <a:t> </a:t>
            </a:r>
            <a:r>
              <a:rPr lang="en-US" sz="2200" dirty="0" err="1"/>
              <a:t>зависимость</a:t>
            </a:r>
            <a:r>
              <a:rPr lang="en-US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</a:t>
            </a:r>
            <a:r>
              <a:rPr lang="en-US" sz="2200" dirty="0"/>
              <a:t> </a:t>
            </a:r>
            <a:r>
              <a:rPr lang="en-US" sz="2200" dirty="0" err="1"/>
              <a:t>подростков</a:t>
            </a:r>
            <a:r>
              <a:rPr lang="en-US" sz="2200" dirty="0"/>
              <a:t> </a:t>
            </a:r>
            <a:r>
              <a:rPr lang="en-US" sz="2200" dirty="0" err="1"/>
              <a:t>происходит</a:t>
            </a:r>
            <a:r>
              <a:rPr lang="en-US" sz="2200" dirty="0"/>
              <a:t> </a:t>
            </a:r>
            <a:r>
              <a:rPr lang="en-US" sz="2200" dirty="0" err="1"/>
              <a:t>замедление</a:t>
            </a:r>
            <a:r>
              <a:rPr lang="en-US" sz="2200" dirty="0"/>
              <a:t> </a:t>
            </a:r>
            <a:r>
              <a:rPr lang="en-US" sz="2200" dirty="0" err="1"/>
              <a:t>роста</a:t>
            </a:r>
            <a:r>
              <a:rPr lang="en-US" sz="2200" dirty="0"/>
              <a:t> и развития</a:t>
            </a:r>
            <a:r>
              <a:rPr lang="ru-RU" sz="2200" dirty="0"/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О</a:t>
            </a:r>
            <a:r>
              <a:rPr lang="en-US" sz="2200" dirty="0" err="1"/>
              <a:t>слабление</a:t>
            </a:r>
            <a:r>
              <a:rPr lang="en-US" sz="2200" dirty="0"/>
              <a:t> </a:t>
            </a:r>
            <a:r>
              <a:rPr lang="en-US" sz="2200" dirty="0" err="1"/>
              <a:t>иммунной</a:t>
            </a:r>
            <a:r>
              <a:rPr lang="en-US" sz="2200" dirty="0"/>
              <a:t> </a:t>
            </a:r>
            <a:r>
              <a:rPr lang="en-US" sz="2200" dirty="0" err="1"/>
              <a:t>системы</a:t>
            </a:r>
            <a:r>
              <a:rPr lang="en-US" sz="2200" dirty="0"/>
              <a:t> и как </a:t>
            </a:r>
            <a:r>
              <a:rPr lang="en-US" sz="2200" dirty="0" err="1"/>
              <a:t>следствие</a:t>
            </a:r>
            <a:r>
              <a:rPr lang="en-US" sz="2200" dirty="0"/>
              <a:t> </a:t>
            </a:r>
            <a:r>
              <a:rPr lang="en-US" sz="2200" dirty="0" err="1"/>
              <a:t>подверженность</a:t>
            </a:r>
            <a:r>
              <a:rPr lang="en-US" sz="2200" dirty="0"/>
              <a:t> </a:t>
            </a:r>
            <a:r>
              <a:rPr lang="en-US" sz="2200" dirty="0" err="1"/>
              <a:t>инфекционным</a:t>
            </a:r>
            <a:r>
              <a:rPr lang="en-US" sz="2200" dirty="0"/>
              <a:t> </a:t>
            </a:r>
            <a:r>
              <a:rPr lang="en-US" sz="2200" dirty="0" err="1"/>
              <a:t>заболеваниям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У</a:t>
            </a:r>
            <a:r>
              <a:rPr lang="en-US" sz="2200" dirty="0" err="1"/>
              <a:t>худшение</a:t>
            </a:r>
            <a:r>
              <a:rPr lang="en-US" sz="2200" dirty="0"/>
              <a:t> </a:t>
            </a:r>
            <a:r>
              <a:rPr lang="en-US" sz="2200" dirty="0" err="1"/>
              <a:t>памяти</a:t>
            </a:r>
            <a:r>
              <a:rPr lang="en-US" sz="2200" dirty="0"/>
              <a:t>, </a:t>
            </a:r>
            <a:r>
              <a:rPr lang="en-US" sz="2200" dirty="0" err="1"/>
              <a:t>интеллекта</a:t>
            </a:r>
            <a:r>
              <a:rPr lang="en-US" sz="2200" dirty="0"/>
              <a:t> и </a:t>
            </a:r>
            <a:r>
              <a:rPr lang="en-US" sz="2200" dirty="0" err="1"/>
              <a:t>внимания</a:t>
            </a:r>
            <a:r>
              <a:rPr lang="ru-RU" sz="2200" dirty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9846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AD68D0-241E-448B-848B-16FEF0CD8DF6}"/>
              </a:ext>
            </a:extLst>
          </p:cNvPr>
          <p:cNvSpPr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С</a:t>
            </a:r>
            <a:r>
              <a:rPr lang="en-US" sz="2200" dirty="0" err="1"/>
              <a:t>ужение</a:t>
            </a:r>
            <a:r>
              <a:rPr lang="en-US" sz="2200" dirty="0"/>
              <a:t> и </a:t>
            </a:r>
            <a:r>
              <a:rPr lang="en-US" sz="2200" dirty="0" err="1"/>
              <a:t>спазм</a:t>
            </a:r>
            <a:r>
              <a:rPr lang="en-US" sz="2200" dirty="0"/>
              <a:t> </a:t>
            </a:r>
            <a:r>
              <a:rPr lang="en-US" sz="2200" dirty="0" err="1"/>
              <a:t>сосудов</a:t>
            </a:r>
            <a:r>
              <a:rPr lang="en-US" sz="2200" dirty="0"/>
              <a:t>, </a:t>
            </a:r>
            <a:r>
              <a:rPr lang="en-US" sz="2200" dirty="0" err="1"/>
              <a:t>болезни</a:t>
            </a:r>
            <a:r>
              <a:rPr lang="en-US" sz="2200" dirty="0"/>
              <a:t> </a:t>
            </a:r>
            <a:r>
              <a:rPr lang="en-US" sz="2200" dirty="0" err="1"/>
              <a:t>сердечно-сосудистой</a:t>
            </a:r>
            <a:r>
              <a:rPr lang="en-US" sz="2200" dirty="0"/>
              <a:t> </a:t>
            </a:r>
            <a:r>
              <a:rPr lang="en-US" sz="2200" dirty="0" err="1"/>
              <a:t>системы</a:t>
            </a:r>
            <a:r>
              <a:rPr lang="en-US" sz="2200" dirty="0"/>
              <a:t> или произойти </a:t>
            </a:r>
            <a:r>
              <a:rPr lang="en-US" sz="2200" dirty="0" err="1"/>
              <a:t>инсульт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И</a:t>
            </a:r>
            <a:r>
              <a:rPr lang="en-US" sz="2200" dirty="0"/>
              <a:t>з-за </a:t>
            </a:r>
            <a:r>
              <a:rPr lang="en-US" sz="2200" dirty="0" err="1"/>
              <a:t>поражения</a:t>
            </a:r>
            <a:r>
              <a:rPr lang="en-US" sz="2200" dirty="0"/>
              <a:t> </a:t>
            </a:r>
            <a:r>
              <a:rPr lang="en-US" sz="2200" dirty="0" err="1"/>
              <a:t>зубной</a:t>
            </a:r>
            <a:r>
              <a:rPr lang="en-US" sz="2200" dirty="0"/>
              <a:t> </a:t>
            </a:r>
            <a:r>
              <a:rPr lang="en-US" sz="2200" dirty="0" err="1"/>
              <a:t>эмали</a:t>
            </a:r>
            <a:r>
              <a:rPr lang="en-US" sz="2200" dirty="0"/>
              <a:t> </a:t>
            </a:r>
            <a:r>
              <a:rPr lang="en-US" sz="2200" dirty="0" err="1"/>
              <a:t>развивается</a:t>
            </a:r>
            <a:r>
              <a:rPr lang="en-US" sz="2200" dirty="0"/>
              <a:t> </a:t>
            </a:r>
            <a:r>
              <a:rPr lang="en-US" sz="2200" dirty="0" err="1"/>
              <a:t>стоматит</a:t>
            </a:r>
            <a:r>
              <a:rPr lang="en-US" sz="2200" dirty="0"/>
              <a:t>, </a:t>
            </a:r>
            <a:r>
              <a:rPr lang="en-US" sz="2200" dirty="0" err="1"/>
              <a:t>пародонтоз</a:t>
            </a:r>
            <a:r>
              <a:rPr lang="en-US" sz="2200" dirty="0"/>
              <a:t> или </a:t>
            </a:r>
            <a:r>
              <a:rPr lang="en-US" sz="2200" dirty="0" err="1"/>
              <a:t>кариес</a:t>
            </a:r>
            <a:r>
              <a:rPr lang="en-US" sz="2200" dirty="0"/>
              <a:t>. </a:t>
            </a:r>
            <a:r>
              <a:rPr lang="en-US" sz="2200" dirty="0" err="1"/>
              <a:t>Цвет</a:t>
            </a:r>
            <a:r>
              <a:rPr lang="en-US" sz="2200" dirty="0"/>
              <a:t> </a:t>
            </a:r>
            <a:r>
              <a:rPr lang="en-US" sz="2200" dirty="0" err="1"/>
              <a:t>зубов</a:t>
            </a:r>
            <a:r>
              <a:rPr lang="en-US" sz="2200" dirty="0"/>
              <a:t> становится </a:t>
            </a:r>
            <a:r>
              <a:rPr lang="en-US" sz="2200" dirty="0" err="1"/>
              <a:t>жёлто-серым</a:t>
            </a:r>
            <a:r>
              <a:rPr lang="en-US" sz="2200" dirty="0"/>
              <a:t>. </a:t>
            </a:r>
            <a:r>
              <a:rPr lang="en-US" sz="2200" dirty="0" err="1"/>
              <a:t>Идет</a:t>
            </a:r>
            <a:r>
              <a:rPr lang="en-US" sz="2200" dirty="0"/>
              <a:t> </a:t>
            </a:r>
            <a:r>
              <a:rPr lang="en-US" sz="2200" dirty="0" err="1"/>
              <a:t>разрушение</a:t>
            </a:r>
            <a:r>
              <a:rPr lang="en-US" sz="2200" dirty="0"/>
              <a:t> </a:t>
            </a:r>
            <a:r>
              <a:rPr lang="en-US" sz="2200" dirty="0" err="1"/>
              <a:t>десен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А</a:t>
            </a:r>
            <a:r>
              <a:rPr lang="en-US" sz="2200" dirty="0" err="1"/>
              <a:t>трофия</a:t>
            </a:r>
            <a:r>
              <a:rPr lang="en-US" sz="2200" dirty="0"/>
              <a:t> </a:t>
            </a:r>
            <a:r>
              <a:rPr lang="en-US" sz="2200" dirty="0" err="1"/>
              <a:t>лицевых</a:t>
            </a:r>
            <a:r>
              <a:rPr lang="en-US" sz="2200" dirty="0"/>
              <a:t> </a:t>
            </a:r>
            <a:r>
              <a:rPr lang="en-US" sz="2200" dirty="0" err="1"/>
              <a:t>мышц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О</a:t>
            </a:r>
            <a:r>
              <a:rPr lang="en-US" sz="2200" dirty="0" err="1"/>
              <a:t>травление</a:t>
            </a:r>
            <a:r>
              <a:rPr lang="en-US" sz="2200" dirty="0"/>
              <a:t> с </a:t>
            </a:r>
            <a:r>
              <a:rPr lang="en-US" sz="2200" dirty="0" err="1"/>
              <a:t>признаками</a:t>
            </a:r>
            <a:r>
              <a:rPr lang="en-US" sz="2200" dirty="0"/>
              <a:t> </a:t>
            </a:r>
            <a:r>
              <a:rPr lang="en-US" sz="2200" dirty="0" err="1"/>
              <a:t>тошноты</a:t>
            </a:r>
            <a:r>
              <a:rPr lang="en-US" sz="2200" dirty="0"/>
              <a:t>, </a:t>
            </a:r>
            <a:r>
              <a:rPr lang="en-US" sz="2200" dirty="0" err="1"/>
              <a:t>рвоты</a:t>
            </a:r>
            <a:r>
              <a:rPr lang="en-US" sz="2200" dirty="0"/>
              <a:t>, </a:t>
            </a:r>
            <a:r>
              <a:rPr lang="en-US" sz="2200" dirty="0" err="1"/>
              <a:t>нарушением</a:t>
            </a:r>
            <a:r>
              <a:rPr lang="en-US" sz="2200" dirty="0"/>
              <a:t> </a:t>
            </a:r>
            <a:r>
              <a:rPr lang="en-US" sz="2200" dirty="0" err="1"/>
              <a:t>стула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Х</a:t>
            </a:r>
            <a:r>
              <a:rPr lang="en-US" sz="2200" dirty="0" err="1"/>
              <a:t>роническая</a:t>
            </a:r>
            <a:r>
              <a:rPr lang="en-US" sz="2200" dirty="0"/>
              <a:t> </a:t>
            </a:r>
            <a:r>
              <a:rPr lang="en-US" sz="2200" dirty="0" err="1"/>
              <a:t>бессонница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Н</a:t>
            </a:r>
            <a:r>
              <a:rPr lang="en-US" sz="2200" dirty="0" err="1"/>
              <a:t>арушение</a:t>
            </a:r>
            <a:r>
              <a:rPr lang="en-US" sz="2200" dirty="0"/>
              <a:t> </a:t>
            </a:r>
            <a:r>
              <a:rPr lang="en-US" sz="2200" dirty="0" err="1"/>
              <a:t>мужской</a:t>
            </a:r>
            <a:r>
              <a:rPr lang="en-US" sz="2200" dirty="0"/>
              <a:t> </a:t>
            </a:r>
            <a:r>
              <a:rPr lang="en-US" sz="2200" dirty="0" err="1"/>
              <a:t>потенции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Б</a:t>
            </a:r>
            <a:r>
              <a:rPr lang="en-US" sz="2200" dirty="0" err="1"/>
              <a:t>есплодие</a:t>
            </a:r>
            <a:r>
              <a:rPr lang="ru-RU" sz="2200" dirty="0"/>
              <a:t>.</a:t>
            </a: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О</a:t>
            </a:r>
            <a:r>
              <a:rPr lang="en-US" sz="2200" dirty="0" err="1"/>
              <a:t>нкологические</a:t>
            </a:r>
            <a:r>
              <a:rPr lang="en-US" sz="2200" dirty="0"/>
              <a:t> </a:t>
            </a:r>
            <a:r>
              <a:rPr lang="en-US" sz="2200" dirty="0" err="1"/>
              <a:t>заболевания</a:t>
            </a:r>
            <a:r>
              <a:rPr lang="en-US" sz="2200" dirty="0"/>
              <a:t>, в </a:t>
            </a:r>
            <a:r>
              <a:rPr lang="en-US" sz="2200" dirty="0" err="1"/>
              <a:t>частности</a:t>
            </a:r>
            <a:r>
              <a:rPr lang="en-US" sz="2200" dirty="0"/>
              <a:t> </a:t>
            </a:r>
            <a:r>
              <a:rPr lang="en-US" sz="2200" dirty="0" err="1"/>
              <a:t>развитие</a:t>
            </a:r>
            <a:r>
              <a:rPr lang="en-US" sz="2200" dirty="0"/>
              <a:t> </a:t>
            </a:r>
            <a:r>
              <a:rPr lang="en-US" sz="2200" dirty="0" err="1"/>
              <a:t>злокачественных</a:t>
            </a:r>
            <a:r>
              <a:rPr lang="en-US" sz="2200" dirty="0"/>
              <a:t> </a:t>
            </a:r>
            <a:r>
              <a:rPr lang="en-US" sz="2200" dirty="0" err="1"/>
              <a:t>опухолей</a:t>
            </a:r>
            <a:r>
              <a:rPr lang="en-US" sz="2200" dirty="0"/>
              <a:t> в </a:t>
            </a:r>
            <a:r>
              <a:rPr lang="en-US" sz="2200" dirty="0" err="1"/>
              <a:t>ротовой</a:t>
            </a:r>
            <a:r>
              <a:rPr lang="en-US" sz="2200" dirty="0"/>
              <a:t> </a:t>
            </a:r>
            <a:r>
              <a:rPr lang="en-US" sz="2200" dirty="0" err="1"/>
              <a:t>полости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47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DB3D51-B499-481C-BF27-AF731EB6E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4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0F7625-6B3F-4906-A956-EDBB2C99E1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5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415A32-E6BF-46F4-8C8A-67BD6F712AFD}"/>
              </a:ext>
            </a:extLst>
          </p:cNvPr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5441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13A702-E9A7-4B6F-BFB1-6E436A19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54" b="114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0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99D3F7-404F-4F33-B5A5-99FCFC216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50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293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СНЮС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СНЮС</dc:title>
  <dc:creator>Иванова Надежда Густавовна</dc:creator>
  <cp:lastModifiedBy>Иванова Надежда Густавовна</cp:lastModifiedBy>
  <cp:revision>2</cp:revision>
  <dcterms:created xsi:type="dcterms:W3CDTF">2023-03-10T11:58:59Z</dcterms:created>
  <dcterms:modified xsi:type="dcterms:W3CDTF">2023-03-14T19:15:40Z</dcterms:modified>
</cp:coreProperties>
</file>